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2" r:id="rId2"/>
    <p:sldId id="370" r:id="rId3"/>
    <p:sldId id="371" r:id="rId4"/>
    <p:sldId id="372" r:id="rId5"/>
    <p:sldId id="373" r:id="rId6"/>
    <p:sldId id="374" r:id="rId7"/>
    <p:sldId id="375" r:id="rId8"/>
    <p:sldId id="376" r:id="rId9"/>
    <p:sldId id="377" r:id="rId10"/>
    <p:sldId id="378" r:id="rId11"/>
    <p:sldId id="379" r:id="rId12"/>
    <p:sldId id="380" r:id="rId13"/>
    <p:sldId id="381" r:id="rId14"/>
    <p:sldId id="382" r:id="rId15"/>
    <p:sldId id="383" r:id="rId16"/>
    <p:sldId id="384" r:id="rId17"/>
    <p:sldId id="385" r:id="rId18"/>
    <p:sldId id="386" r:id="rId19"/>
    <p:sldId id="387" r:id="rId20"/>
    <p:sldId id="388" r:id="rId21"/>
    <p:sldId id="389" r:id="rId22"/>
    <p:sldId id="390" r:id="rId23"/>
    <p:sldId id="391" r:id="rId24"/>
    <p:sldId id="392" r:id="rId25"/>
    <p:sldId id="393" r:id="rId26"/>
    <p:sldId id="394" r:id="rId27"/>
    <p:sldId id="395" r:id="rId28"/>
    <p:sldId id="396" r:id="rId29"/>
    <p:sldId id="397" r:id="rId30"/>
    <p:sldId id="398" r:id="rId31"/>
    <p:sldId id="399" r:id="rId32"/>
    <p:sldId id="400" r:id="rId33"/>
    <p:sldId id="401" r:id="rId34"/>
    <p:sldId id="402" r:id="rId35"/>
    <p:sldId id="403" r:id="rId36"/>
    <p:sldId id="404" r:id="rId37"/>
    <p:sldId id="405" r:id="rId38"/>
    <p:sldId id="406" r:id="rId39"/>
    <p:sldId id="407" r:id="rId40"/>
    <p:sldId id="408" r:id="rId41"/>
    <p:sldId id="409" r:id="rId42"/>
    <p:sldId id="410" r:id="rId43"/>
    <p:sldId id="411" r:id="rId44"/>
    <p:sldId id="412" r:id="rId45"/>
    <p:sldId id="413" r:id="rId46"/>
    <p:sldId id="414" r:id="rId47"/>
    <p:sldId id="415" r:id="rId48"/>
    <p:sldId id="416" r:id="rId49"/>
    <p:sldId id="417" r:id="rId50"/>
    <p:sldId id="369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94"/>
  </p:normalViewPr>
  <p:slideViewPr>
    <p:cSldViewPr snapToGrid="0">
      <p:cViewPr varScale="1">
        <p:scale>
          <a:sx n="112" d="100"/>
          <a:sy n="112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570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14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19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1778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123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89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9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618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598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3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68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19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47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23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88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62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137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865" y="609600"/>
            <a:ext cx="11765436" cy="1288648"/>
          </a:xfrm>
        </p:spPr>
        <p:txBody>
          <a:bodyPr>
            <a:normAutofit/>
          </a:bodyPr>
          <a:lstStyle/>
          <a:p>
            <a:r>
              <a:rPr lang="en-US" sz="6600" b="1" dirty="0">
                <a:highlight>
                  <a:srgbClr val="FF0000"/>
                </a:highlight>
              </a:rPr>
              <a:t> HSC’23 ICT free online class</a:t>
            </a:r>
            <a:r>
              <a:rPr lang="en-US" sz="6600" b="1" dirty="0">
                <a:solidFill>
                  <a:srgbClr val="FF0000"/>
                </a:solidFill>
                <a:highlight>
                  <a:srgbClr val="FF0000"/>
                </a:highlight>
              </a:rPr>
              <a:t>.</a:t>
            </a:r>
            <a:r>
              <a:rPr lang="en-US" sz="6600" b="1" dirty="0">
                <a:highlight>
                  <a:srgbClr val="FF0000"/>
                </a:highlight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9C17AD-A1AF-40B8-C145-AC5FE8776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89" t="12358" r="27883"/>
          <a:stretch/>
        </p:blipFill>
        <p:spPr>
          <a:xfrm>
            <a:off x="8186244" y="1743667"/>
            <a:ext cx="3838057" cy="5250967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435BC8-67B6-2084-6032-A5A60BD0F343}"/>
              </a:ext>
            </a:extLst>
          </p:cNvPr>
          <p:cNvSpPr txBox="1">
            <a:spLocks/>
          </p:cNvSpPr>
          <p:nvPr/>
        </p:nvSpPr>
        <p:spPr>
          <a:xfrm>
            <a:off x="5046561" y="4756902"/>
            <a:ext cx="3310361" cy="210109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sz="3200" dirty="0" err="1"/>
              <a:t>কৌশিক</a:t>
            </a:r>
            <a:r>
              <a:rPr lang="bn-IN" sz="3200" dirty="0"/>
              <a:t> রায়</a:t>
            </a:r>
          </a:p>
          <a:p>
            <a:pPr marL="36900" indent="0">
              <a:buNone/>
            </a:pPr>
            <a:r>
              <a:rPr lang="en-US" sz="1200" b="1" dirty="0"/>
              <a:t>Studying MSc in Computer Science (PMSCS)</a:t>
            </a:r>
          </a:p>
          <a:p>
            <a:pPr marL="36900" indent="0">
              <a:buNone/>
            </a:pPr>
            <a:r>
              <a:rPr lang="en-US" sz="2200" b="1" dirty="0"/>
              <a:t>Jahangirnagar University</a:t>
            </a:r>
            <a:endParaRPr lang="bn-IN" sz="2200" b="1" dirty="0"/>
          </a:p>
          <a:p>
            <a:pPr marL="36900" indent="0">
              <a:buNone/>
            </a:pPr>
            <a:endParaRPr lang="bn-IN" sz="1200" dirty="0"/>
          </a:p>
          <a:p>
            <a:pPr marL="36900" indent="0">
              <a:buNone/>
            </a:pPr>
            <a:r>
              <a:rPr lang="en-US" dirty="0"/>
              <a:t>#Dadar Class – </a:t>
            </a:r>
            <a:r>
              <a:rPr lang="en-US" dirty="0" err="1"/>
              <a:t>দাদার</a:t>
            </a:r>
            <a:r>
              <a:rPr lang="bn-IN" dirty="0"/>
              <a:t> ক্লাস</a:t>
            </a:r>
            <a:endParaRPr lang="en-US" sz="32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347A205-F238-4F1D-54C3-D56C5F48F236}"/>
              </a:ext>
            </a:extLst>
          </p:cNvPr>
          <p:cNvGrpSpPr/>
          <p:nvPr/>
        </p:nvGrpSpPr>
        <p:grpSpPr>
          <a:xfrm>
            <a:off x="331251" y="4558229"/>
            <a:ext cx="4789390" cy="2101098"/>
            <a:chOff x="160110" y="165429"/>
            <a:chExt cx="1094303" cy="47711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8F46499-FB41-B0D2-55CB-B627EB5C3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110" y="165429"/>
              <a:ext cx="1094303" cy="47711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9FB2F59-5229-68CE-B9C0-23906EF293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" t="2571" r="9094" b="7583"/>
            <a:stretch/>
          </p:blipFill>
          <p:spPr>
            <a:xfrm>
              <a:off x="258865" y="297599"/>
              <a:ext cx="220215" cy="223001"/>
            </a:xfrm>
            <a:prstGeom prst="ellipse">
              <a:avLst/>
            </a:prstGeom>
            <a:noFill/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8ACDE624-9E95-D2F1-CAAB-3ED53289A1F7}"/>
              </a:ext>
            </a:extLst>
          </p:cNvPr>
          <p:cNvSpPr txBox="1">
            <a:spLocks/>
          </p:cNvSpPr>
          <p:nvPr/>
        </p:nvSpPr>
        <p:spPr>
          <a:xfrm>
            <a:off x="479080" y="2445942"/>
            <a:ext cx="8583897" cy="181354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err="1"/>
              <a:t>আই</a:t>
            </a:r>
            <a:r>
              <a:rPr lang="bn-IN" b="1" dirty="0"/>
              <a:t> সি টি বইয়ের পূর্নাঙ্গ প্রিপারেশন</a:t>
            </a:r>
          </a:p>
          <a:p>
            <a:endParaRPr lang="bn-IN" b="1" dirty="0"/>
          </a:p>
          <a:p>
            <a:r>
              <a:rPr lang="bn-IN" b="1" dirty="0"/>
              <a:t>৬ টি অধ্যায়ের পড়া, </a:t>
            </a:r>
            <a:r>
              <a:rPr lang="en-US" b="1" dirty="0"/>
              <a:t>MCQ, </a:t>
            </a:r>
            <a:r>
              <a:rPr lang="en-US" b="1" dirty="0" err="1"/>
              <a:t>সৃজনশীল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48453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374723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8452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62514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27602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0396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6164460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497888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082094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6411236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258260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৫</a:t>
            </a:r>
            <a:r>
              <a:rPr lang="bn-IN" dirty="0"/>
              <a:t>তম অধ্যায়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 algn="ctr">
              <a:buNone/>
            </a:pPr>
            <a:r>
              <a:rPr lang="en-US" sz="5400" dirty="0" err="1"/>
              <a:t>প্রোগ্রামিং</a:t>
            </a:r>
            <a:r>
              <a:rPr lang="bn-IN" sz="5400" dirty="0"/>
              <a:t> ভাষা</a:t>
            </a:r>
            <a:endParaRPr lang="en-US" sz="54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C1D32D6-A0BD-2E42-B829-1F99363890BD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DE9183E-D9F7-783F-AF81-B1F93EC8CF1E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0CFC5441-DBB9-DAB8-000E-B3B55326A7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926DA863-76A8-1598-F3EA-7F4B35B630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38592C9-8608-C4DC-F638-69862D6D611A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5FC93E06-4FC3-3E80-BE2F-6B36E7851A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203411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585421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4405220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151590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1566501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7643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1994897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7958310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884272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538589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862814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00501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91592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9340699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3758484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7332477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7891754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21001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1067835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453009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3086134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347836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1053456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7637185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1124665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3347680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9087494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3667786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7095265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508345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4667612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4820974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14834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28323118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প্রশ্ন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1B991C5-83A6-D221-0A2C-95FDB311C029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93F528A-27B5-80F4-D60B-B55A49EABC8D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C6C7687-5777-53A9-2221-F4210957D7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680E302-4BCA-8CAD-F9FA-B336F553EE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5E5E8DBD-972F-B2ED-8269-0F19E183089F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8420FC19-08C7-9895-2445-66815BD08D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31642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437143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265020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62843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994842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Temp" id="{ABB0FD77-7A1B-1844-A643-8C0028321333}" vid="{E68E3886-2554-394E-89D7-3894569483A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110</TotalTime>
  <Words>585</Words>
  <Application>Microsoft Macintosh PowerPoint</Application>
  <PresentationFormat>Widescreen</PresentationFormat>
  <Paragraphs>61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Calisto MT</vt:lpstr>
      <vt:lpstr>Wingdings 2</vt:lpstr>
      <vt:lpstr>Slate</vt:lpstr>
      <vt:lpstr> HSC’23 ICT free online class. </vt:lpstr>
      <vt:lpstr>৫তম অধ্যায়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প্রশ্ন?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Kowshique Roy</dc:title>
  <dc:creator>Kowshique Roy</dc:creator>
  <cp:lastModifiedBy>Kowshique Roy</cp:lastModifiedBy>
  <cp:revision>6</cp:revision>
  <dcterms:created xsi:type="dcterms:W3CDTF">2022-08-21T17:44:45Z</dcterms:created>
  <dcterms:modified xsi:type="dcterms:W3CDTF">2022-08-21T19:57:29Z</dcterms:modified>
</cp:coreProperties>
</file>

<file path=docProps/thumbnail.jpeg>
</file>